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2"/>
    <p:restoredTop sz="95833"/>
  </p:normalViewPr>
  <p:slideViewPr>
    <p:cSldViewPr snapToGrid="0" snapToObjects="1">
      <p:cViewPr>
        <p:scale>
          <a:sx n="200" d="100"/>
          <a:sy n="200" d="100"/>
        </p:scale>
        <p:origin x="304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2E48-5AB4-AA43-B766-A5EEF6DB18BA}" type="datetimeFigureOut">
              <a:rPr lang="en-US" smtClean="0"/>
              <a:t>1/14/22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102D-B821-BF46-9F24-ED9C4D76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4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2E48-5AB4-AA43-B766-A5EEF6DB18BA}" type="datetimeFigureOut">
              <a:rPr lang="en-US" smtClean="0"/>
              <a:t>1/14/22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102D-B821-BF46-9F24-ED9C4D76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49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2E48-5AB4-AA43-B766-A5EEF6DB18BA}" type="datetimeFigureOut">
              <a:rPr lang="en-US" smtClean="0"/>
              <a:t>1/14/22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102D-B821-BF46-9F24-ED9C4D76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70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2E48-5AB4-AA43-B766-A5EEF6DB18BA}" type="datetimeFigureOut">
              <a:rPr lang="en-US" smtClean="0"/>
              <a:t>1/14/22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102D-B821-BF46-9F24-ED9C4D76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34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2E48-5AB4-AA43-B766-A5EEF6DB18BA}" type="datetimeFigureOut">
              <a:rPr lang="en-US" smtClean="0"/>
              <a:t>1/14/22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102D-B821-BF46-9F24-ED9C4D76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638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2E48-5AB4-AA43-B766-A5EEF6DB18BA}" type="datetimeFigureOut">
              <a:rPr lang="en-US" smtClean="0"/>
              <a:t>1/14/22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102D-B821-BF46-9F24-ED9C4D76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594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2E48-5AB4-AA43-B766-A5EEF6DB18BA}" type="datetimeFigureOut">
              <a:rPr lang="en-US" smtClean="0"/>
              <a:t>1/14/22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102D-B821-BF46-9F24-ED9C4D76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88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2E48-5AB4-AA43-B766-A5EEF6DB18BA}" type="datetimeFigureOut">
              <a:rPr lang="en-US" smtClean="0"/>
              <a:t>1/14/22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102D-B821-BF46-9F24-ED9C4D76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94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2E48-5AB4-AA43-B766-A5EEF6DB18BA}" type="datetimeFigureOut">
              <a:rPr lang="en-US" smtClean="0"/>
              <a:t>1/14/22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102D-B821-BF46-9F24-ED9C4D76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2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2E48-5AB4-AA43-B766-A5EEF6DB18BA}" type="datetimeFigureOut">
              <a:rPr lang="en-US" smtClean="0"/>
              <a:t>1/14/22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102D-B821-BF46-9F24-ED9C4D76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305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2E48-5AB4-AA43-B766-A5EEF6DB18BA}" type="datetimeFigureOut">
              <a:rPr lang="en-US" smtClean="0"/>
              <a:t>1/14/22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C102D-B821-BF46-9F24-ED9C4D76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84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42E48-5AB4-AA43-B766-A5EEF6DB18BA}" type="datetimeFigureOut">
              <a:rPr lang="en-US" smtClean="0"/>
              <a:t>1/14/22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C102D-B821-BF46-9F24-ED9C4D76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63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Picture 167">
            <a:extLst>
              <a:ext uri="{FF2B5EF4-FFF2-40B4-BE49-F238E27FC236}">
                <a16:creationId xmlns:a16="http://schemas.microsoft.com/office/drawing/2014/main" id="{FF465050-4AD5-F24B-A8EB-34C103A6F6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18" t="5842" r="10812" b="15199"/>
          <a:stretch/>
        </p:blipFill>
        <p:spPr>
          <a:xfrm>
            <a:off x="3907259" y="4360317"/>
            <a:ext cx="2470656" cy="2012621"/>
          </a:xfrm>
          <a:prstGeom prst="rect">
            <a:avLst/>
          </a:prstGeom>
        </p:spPr>
      </p:pic>
      <p:pic>
        <p:nvPicPr>
          <p:cNvPr id="155" name="Picture 154">
            <a:extLst>
              <a:ext uri="{FF2B5EF4-FFF2-40B4-BE49-F238E27FC236}">
                <a16:creationId xmlns:a16="http://schemas.microsoft.com/office/drawing/2014/main" id="{559A1F27-EDC1-7049-8C1F-FC234644E2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194" t="9518" r="10265" b="11549"/>
          <a:stretch/>
        </p:blipFill>
        <p:spPr>
          <a:xfrm>
            <a:off x="3798807" y="852833"/>
            <a:ext cx="2387600" cy="19183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A577E8-1298-1342-98C6-BE51CECC821B}"/>
              </a:ext>
            </a:extLst>
          </p:cNvPr>
          <p:cNvSpPr txBox="1"/>
          <p:nvPr/>
        </p:nvSpPr>
        <p:spPr>
          <a:xfrm>
            <a:off x="128660" y="0"/>
            <a:ext cx="2627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5D - source data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C05016-10F1-9448-B952-D6E7EB4C51AC}"/>
              </a:ext>
            </a:extLst>
          </p:cNvPr>
          <p:cNvSpPr txBox="1"/>
          <p:nvPr/>
        </p:nvSpPr>
        <p:spPr>
          <a:xfrm>
            <a:off x="181059" y="270380"/>
            <a:ext cx="13136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Repeat 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2296D2-8250-E040-A753-31E7A0D67D8D}"/>
              </a:ext>
            </a:extLst>
          </p:cNvPr>
          <p:cNvSpPr txBox="1"/>
          <p:nvPr/>
        </p:nvSpPr>
        <p:spPr>
          <a:xfrm>
            <a:off x="817016" y="255836"/>
            <a:ext cx="13136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Original picture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BB71A3-2F01-4E44-8814-F6FA38EF0625}"/>
              </a:ext>
            </a:extLst>
          </p:cNvPr>
          <p:cNvSpPr txBox="1"/>
          <p:nvPr/>
        </p:nvSpPr>
        <p:spPr>
          <a:xfrm>
            <a:off x="3389600" y="254191"/>
            <a:ext cx="13136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Labelled picture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3DDED5-1A34-AE4A-B092-ED3DE8685744}"/>
              </a:ext>
            </a:extLst>
          </p:cNvPr>
          <p:cNvSpPr txBox="1"/>
          <p:nvPr/>
        </p:nvSpPr>
        <p:spPr>
          <a:xfrm>
            <a:off x="197279" y="3463659"/>
            <a:ext cx="13136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Repeat 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A9031EB-C788-B148-9AF9-26D1E2BD83C1}"/>
              </a:ext>
            </a:extLst>
          </p:cNvPr>
          <p:cNvSpPr txBox="1"/>
          <p:nvPr/>
        </p:nvSpPr>
        <p:spPr>
          <a:xfrm>
            <a:off x="867243" y="3456030"/>
            <a:ext cx="13136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Original picture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9CBB69E8-3D8E-B94A-9E6E-BCACEF853230}"/>
              </a:ext>
            </a:extLst>
          </p:cNvPr>
          <p:cNvSpPr txBox="1"/>
          <p:nvPr/>
        </p:nvSpPr>
        <p:spPr>
          <a:xfrm>
            <a:off x="4031006" y="778906"/>
            <a:ext cx="857927" cy="2462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00" u="sng" dirty="0"/>
              <a:t>Total Protein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82BC171B-334B-6342-95C7-F9A88F88E0B7}"/>
              </a:ext>
            </a:extLst>
          </p:cNvPr>
          <p:cNvSpPr txBox="1"/>
          <p:nvPr/>
        </p:nvSpPr>
        <p:spPr>
          <a:xfrm>
            <a:off x="5142587" y="750317"/>
            <a:ext cx="880369" cy="2462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00" u="sng" dirty="0"/>
              <a:t>SDS insoluble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F14B7A0B-9DB7-E946-B5BC-0DADEF37E41E}"/>
              </a:ext>
            </a:extLst>
          </p:cNvPr>
          <p:cNvSpPr txBox="1"/>
          <p:nvPr/>
        </p:nvSpPr>
        <p:spPr>
          <a:xfrm>
            <a:off x="4134052" y="4259355"/>
            <a:ext cx="857927" cy="2462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00" u="sng" dirty="0"/>
              <a:t>Total Protein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44992F6A-C7E8-7648-8FE9-ABFEA3609A0A}"/>
              </a:ext>
            </a:extLst>
          </p:cNvPr>
          <p:cNvSpPr txBox="1"/>
          <p:nvPr/>
        </p:nvSpPr>
        <p:spPr>
          <a:xfrm>
            <a:off x="5236790" y="4266692"/>
            <a:ext cx="880369" cy="2462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00" u="sng" dirty="0"/>
              <a:t>SDS insoluble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098FC04-5359-A24B-84D8-3AEC8EDBB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6" y="604923"/>
            <a:ext cx="3291402" cy="243031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6310D66-8A85-294F-8F3D-8DF351292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642" y="4435739"/>
            <a:ext cx="3452055" cy="2548936"/>
          </a:xfrm>
          <a:prstGeom prst="rect">
            <a:avLst/>
          </a:prstGeom>
        </p:spPr>
      </p:pic>
      <p:sp>
        <p:nvSpPr>
          <p:cNvPr id="157" name="TextBox 156">
            <a:extLst>
              <a:ext uri="{FF2B5EF4-FFF2-40B4-BE49-F238E27FC236}">
                <a16:creationId xmlns:a16="http://schemas.microsoft.com/office/drawing/2014/main" id="{22E256E6-FB53-FE40-9651-1BFE434F0874}"/>
              </a:ext>
            </a:extLst>
          </p:cNvPr>
          <p:cNvSpPr txBox="1"/>
          <p:nvPr/>
        </p:nvSpPr>
        <p:spPr>
          <a:xfrm rot="16200000">
            <a:off x="4217283" y="2944593"/>
            <a:ext cx="494046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Lycorine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511ED7AB-DD03-6442-B347-D3ED526850A4}"/>
              </a:ext>
            </a:extLst>
          </p:cNvPr>
          <p:cNvSpPr txBox="1"/>
          <p:nvPr/>
        </p:nvSpPr>
        <p:spPr>
          <a:xfrm rot="16200000">
            <a:off x="4429280" y="2935207"/>
            <a:ext cx="487634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4E1RCat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950493DA-167D-7944-BDB4-AD2D4BA3E9AF}"/>
              </a:ext>
            </a:extLst>
          </p:cNvPr>
          <p:cNvSpPr txBox="1"/>
          <p:nvPr/>
        </p:nvSpPr>
        <p:spPr>
          <a:xfrm rot="16200000">
            <a:off x="3829911" y="2970473"/>
            <a:ext cx="417102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DMSO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18D799F-E0D0-5C42-97FC-6C22478D84B2}"/>
              </a:ext>
            </a:extLst>
          </p:cNvPr>
          <p:cNvSpPr txBox="1"/>
          <p:nvPr/>
        </p:nvSpPr>
        <p:spPr>
          <a:xfrm rot="16200000">
            <a:off x="3952060" y="3021904"/>
            <a:ext cx="604653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Anisomycin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96C30EEB-124D-104A-B743-B61495515948}"/>
              </a:ext>
            </a:extLst>
          </p:cNvPr>
          <p:cNvSpPr txBox="1"/>
          <p:nvPr/>
        </p:nvSpPr>
        <p:spPr>
          <a:xfrm rot="16200000">
            <a:off x="4595911" y="2957133"/>
            <a:ext cx="546945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Salubrinal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9A64B908-C129-6A48-AE65-99956F73FD2F}"/>
              </a:ext>
            </a:extLst>
          </p:cNvPr>
          <p:cNvSpPr txBox="1"/>
          <p:nvPr/>
        </p:nvSpPr>
        <p:spPr>
          <a:xfrm rot="16200000">
            <a:off x="5270828" y="2951930"/>
            <a:ext cx="494046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Lycorine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16B7D420-2856-C843-8F6D-136BA205329C}"/>
              </a:ext>
            </a:extLst>
          </p:cNvPr>
          <p:cNvSpPr txBox="1"/>
          <p:nvPr/>
        </p:nvSpPr>
        <p:spPr>
          <a:xfrm rot="16200000">
            <a:off x="5482825" y="2942544"/>
            <a:ext cx="487634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4E1RCat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8285B1AD-6DC7-9747-B9A2-0D99CB95E344}"/>
              </a:ext>
            </a:extLst>
          </p:cNvPr>
          <p:cNvSpPr txBox="1"/>
          <p:nvPr/>
        </p:nvSpPr>
        <p:spPr>
          <a:xfrm rot="16200000">
            <a:off x="4883456" y="2977810"/>
            <a:ext cx="417102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DMSO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4AFF8E0F-A3DD-B647-96E5-6169EB90402A}"/>
              </a:ext>
            </a:extLst>
          </p:cNvPr>
          <p:cNvSpPr txBox="1"/>
          <p:nvPr/>
        </p:nvSpPr>
        <p:spPr>
          <a:xfrm rot="16200000">
            <a:off x="5005605" y="3029241"/>
            <a:ext cx="604653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Anisomycin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0EDEC797-9452-964E-846C-1B07146B4700}"/>
              </a:ext>
            </a:extLst>
          </p:cNvPr>
          <p:cNvSpPr txBox="1"/>
          <p:nvPr/>
        </p:nvSpPr>
        <p:spPr>
          <a:xfrm rot="16200000">
            <a:off x="5649456" y="2964470"/>
            <a:ext cx="546945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Salubrinal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2A8A6477-0683-AD44-B15D-7F01E7027D6E}"/>
              </a:ext>
            </a:extLst>
          </p:cNvPr>
          <p:cNvSpPr txBox="1"/>
          <p:nvPr/>
        </p:nvSpPr>
        <p:spPr>
          <a:xfrm rot="16200000">
            <a:off x="4292311" y="6513893"/>
            <a:ext cx="494046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Lycorine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616D7A7D-D1FD-5D4D-B64A-9550BF86FD0C}"/>
              </a:ext>
            </a:extLst>
          </p:cNvPr>
          <p:cNvSpPr txBox="1"/>
          <p:nvPr/>
        </p:nvSpPr>
        <p:spPr>
          <a:xfrm rot="16200000">
            <a:off x="4504308" y="6504507"/>
            <a:ext cx="487634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4E1RCat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C6EAB38-B966-2847-AC3E-F3245C54B5F5}"/>
              </a:ext>
            </a:extLst>
          </p:cNvPr>
          <p:cNvSpPr txBox="1"/>
          <p:nvPr/>
        </p:nvSpPr>
        <p:spPr>
          <a:xfrm rot="16200000">
            <a:off x="3904939" y="6539773"/>
            <a:ext cx="417102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DMSO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6488B7C6-D4A1-1F47-AA99-FB71BB008495}"/>
              </a:ext>
            </a:extLst>
          </p:cNvPr>
          <p:cNvSpPr txBox="1"/>
          <p:nvPr/>
        </p:nvSpPr>
        <p:spPr>
          <a:xfrm rot="16200000">
            <a:off x="4027088" y="6591204"/>
            <a:ext cx="604653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Anisomycin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5B0CB274-4AFE-884A-A78A-7342F547DC36}"/>
              </a:ext>
            </a:extLst>
          </p:cNvPr>
          <p:cNvSpPr txBox="1"/>
          <p:nvPr/>
        </p:nvSpPr>
        <p:spPr>
          <a:xfrm rot="16200000">
            <a:off x="4670939" y="6526433"/>
            <a:ext cx="546945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Salubrinal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DD6DA0FF-F9DE-E24B-9455-EF7AE931C183}"/>
              </a:ext>
            </a:extLst>
          </p:cNvPr>
          <p:cNvSpPr txBox="1"/>
          <p:nvPr/>
        </p:nvSpPr>
        <p:spPr>
          <a:xfrm rot="16200000">
            <a:off x="5345856" y="6521230"/>
            <a:ext cx="494046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Lycorine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80DE0062-BED3-804C-A9AA-078E974AB52C}"/>
              </a:ext>
            </a:extLst>
          </p:cNvPr>
          <p:cNvSpPr txBox="1"/>
          <p:nvPr/>
        </p:nvSpPr>
        <p:spPr>
          <a:xfrm rot="16200000">
            <a:off x="5557853" y="6511844"/>
            <a:ext cx="487634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4E1RCat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5881A05-BF31-5F44-B710-8AFFAC0B012A}"/>
              </a:ext>
            </a:extLst>
          </p:cNvPr>
          <p:cNvSpPr txBox="1"/>
          <p:nvPr/>
        </p:nvSpPr>
        <p:spPr>
          <a:xfrm rot="16200000">
            <a:off x="4958484" y="6547110"/>
            <a:ext cx="417102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DMSO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2D1BA333-0DFA-B245-941A-EDEC4103DEC4}"/>
              </a:ext>
            </a:extLst>
          </p:cNvPr>
          <p:cNvSpPr txBox="1"/>
          <p:nvPr/>
        </p:nvSpPr>
        <p:spPr>
          <a:xfrm rot="16200000">
            <a:off x="5080633" y="6598541"/>
            <a:ext cx="604653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Anisomycin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BA888CA-5B1F-3345-8357-85FAC4DCD1DD}"/>
              </a:ext>
            </a:extLst>
          </p:cNvPr>
          <p:cNvSpPr txBox="1"/>
          <p:nvPr/>
        </p:nvSpPr>
        <p:spPr>
          <a:xfrm rot="16200000">
            <a:off x="5724484" y="6533770"/>
            <a:ext cx="546945" cy="2000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00" dirty="0"/>
              <a:t>Salubrinal</a:t>
            </a:r>
          </a:p>
        </p:txBody>
      </p:sp>
    </p:spTree>
    <p:extLst>
      <p:ext uri="{BB962C8B-B14F-4D97-AF65-F5344CB8AC3E}">
        <p14:creationId xmlns:p14="http://schemas.microsoft.com/office/powerpoint/2010/main" val="4208130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43</Words>
  <Application>Microsoft Macintosh PowerPoint</Application>
  <PresentationFormat>A4 Paper (210x297 mm)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Yongzhi Yang</dc:creator>
  <cp:lastModifiedBy>Khalyd Clay</cp:lastModifiedBy>
  <cp:revision>9</cp:revision>
  <dcterms:created xsi:type="dcterms:W3CDTF">2022-01-14T22:20:46Z</dcterms:created>
  <dcterms:modified xsi:type="dcterms:W3CDTF">2022-01-15T05:12:35Z</dcterms:modified>
</cp:coreProperties>
</file>